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7" r:id="rId4"/>
    <p:sldId id="257" r:id="rId5"/>
    <p:sldId id="258" r:id="rId6"/>
    <p:sldId id="259" r:id="rId7"/>
    <p:sldId id="261" r:id="rId8"/>
    <p:sldId id="260" r:id="rId9"/>
    <p:sldId id="272" r:id="rId10"/>
    <p:sldId id="273" r:id="rId11"/>
    <p:sldId id="274" r:id="rId12"/>
    <p:sldId id="265" r:id="rId13"/>
    <p:sldId id="275" r:id="rId14"/>
    <p:sldId id="266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56"/>
    <p:restoredTop sz="96327"/>
  </p:normalViewPr>
  <p:slideViewPr>
    <p:cSldViewPr snapToGrid="0">
      <p:cViewPr>
        <p:scale>
          <a:sx n="90" d="100"/>
          <a:sy n="90" d="100"/>
        </p:scale>
        <p:origin x="-896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de.ucr.cjis.gov/LATEST/webapp/#/pages/download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6858D-ECAB-B3B5-7374-7F49F5E95F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Crime &amp; </a:t>
            </a:r>
            <a:br>
              <a:rPr lang="en-US" dirty="0"/>
            </a:br>
            <a:r>
              <a:rPr lang="en-US" dirty="0"/>
              <a:t>Cannabis Legality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24CFC-83B6-09ED-01EC-78EE8C5959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25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892" y="777687"/>
            <a:ext cx="9677400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Decriminalized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25E0178-F5C0-2A49-4F66-FA731A7E8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55" y="2413181"/>
            <a:ext cx="5297353" cy="3020618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9B0DFBE-3EEB-4FDA-9643-E422B6D5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494" y="2413181"/>
            <a:ext cx="5297354" cy="302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1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817" y="764373"/>
            <a:ext cx="9249383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Recreational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FEA1B93-0B56-23F6-1E4D-118C63964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56" y="2413181"/>
            <a:ext cx="5418667" cy="3020618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E41F921-4FCE-4218-609C-901C5E6C3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525" y="2426050"/>
            <a:ext cx="5418667" cy="302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26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8F1E4-79FB-7CFB-6F0B-08CB680D0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 about ANOVA and how there was frequent statistical difference between the legal status categories, but that these differences seemed to follow a consistent trend.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364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87" y="915184"/>
            <a:ext cx="9277350" cy="1293028"/>
          </a:xfrm>
        </p:spPr>
        <p:txBody>
          <a:bodyPr/>
          <a:lstStyle/>
          <a:p>
            <a:pPr algn="ctr"/>
            <a:r>
              <a:rPr lang="en-US" dirty="0"/>
              <a:t>Mean graphs from ANOVA analysis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1BB8D8E-66CA-9D40-6184-BC01A8C6D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112" y="2208212"/>
            <a:ext cx="5365750" cy="4024313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509405F-2DCE-E6F8-B0E4-D74071E41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2208212"/>
            <a:ext cx="5365750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5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A74A2909-D6F6-26FC-BA77-7C1B5FF08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763" y="2135185"/>
            <a:ext cx="2514600" cy="2122885"/>
          </a:xfr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6D037337-BDED-4DF0-8A7A-989E6BAC6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363" y="2135185"/>
            <a:ext cx="2514600" cy="2122885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6916265-1AC1-82CB-DA8F-C8459E67B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064" y="2135185"/>
            <a:ext cx="2514600" cy="2122885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8626F3D0-5312-12D9-1DB1-21A20CBC0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664" y="2135184"/>
            <a:ext cx="2514601" cy="2122885"/>
          </a:xfrm>
          <a:prstGeom prst="rect">
            <a:avLst/>
          </a:prstGeom>
        </p:spPr>
      </p:pic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6CC83590-CF55-EF87-5E00-98DF52D92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3063" y="4258070"/>
            <a:ext cx="2514600" cy="2097881"/>
          </a:xfrm>
          <a:prstGeom prst="rect">
            <a:avLst/>
          </a:prstGeom>
        </p:spPr>
      </p:pic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90B39BE3-E68B-A4E6-B9B8-BD274C75A0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365" y="4258071"/>
            <a:ext cx="2514599" cy="2097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92E4DE-48D9-A793-C51E-DE4DA3F40E1B}"/>
              </a:ext>
            </a:extLst>
          </p:cNvPr>
          <p:cNvSpPr txBox="1"/>
          <p:nvPr/>
        </p:nvSpPr>
        <p:spPr>
          <a:xfrm>
            <a:off x="3586163" y="1657350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3E5217-0714-D26A-5D6F-0864C7AAFB10}"/>
              </a:ext>
            </a:extLst>
          </p:cNvPr>
          <p:cNvSpPr txBox="1"/>
          <p:nvPr/>
        </p:nvSpPr>
        <p:spPr>
          <a:xfrm>
            <a:off x="9022572" y="1657350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</p:spTree>
    <p:extLst>
      <p:ext uri="{BB962C8B-B14F-4D97-AF65-F5344CB8AC3E}">
        <p14:creationId xmlns:p14="http://schemas.microsoft.com/office/powerpoint/2010/main" val="304305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7F6F-EA97-63BA-8722-88B533540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Kayla Introduces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E018E-2939-F5E4-90B7-E129B59D7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87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3AC3-C101-F850-4783-359F09E6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6D739-B408-927B-A8A8-61AC0AE9C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9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99721-3D18-DE4E-0F5D-7C971D10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DFFF1-F53D-654D-07C3-39B795F40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United States Department of Justice, Federal Bureau of Investigation.</a:t>
            </a:r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Crime in the 	United States Annual Reports, Offenses Known to Law Enforcement</a:t>
            </a:r>
            <a:r>
              <a:rPr lang="en-US" i="0" dirty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2020. 	Retrieved February 2023, from 	</a:t>
            </a:r>
            <a:r>
              <a:rPr lang="en-US" i="0" dirty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https://cde.ucr.cjis.gov/LATEST/webapp/#/pages/downloads</a:t>
            </a:r>
            <a:endParaRPr lang="en-US" i="0" dirty="0">
              <a:solidFill>
                <a:srgbClr val="BDC1C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BDC1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www.themarshallproject.org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/2022/06/14/what-did-fbi-data-say-about-crime-in-2021-it-s-too-unreliable-to-tell</a:t>
            </a:r>
          </a:p>
        </p:txBody>
      </p:sp>
    </p:spTree>
    <p:extLst>
      <p:ext uri="{BB962C8B-B14F-4D97-AF65-F5344CB8AC3E}">
        <p14:creationId xmlns:p14="http://schemas.microsoft.com/office/powerpoint/2010/main" val="418061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167A-4F82-03F3-DB82-B7EB6726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1" y="267416"/>
            <a:ext cx="6248400" cy="1293028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F3510-276C-8A0E-5BD9-8D4536F8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60444"/>
            <a:ext cx="11022496" cy="4658242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How do crime rates differ between states?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How does cannabis legal status relate to different types of crime?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Do states with different legal statuses for cannabis have different crime rates?</a:t>
            </a:r>
          </a:p>
          <a:p>
            <a:endParaRPr lang="en-US" sz="3200" dirty="0"/>
          </a:p>
          <a:p>
            <a:r>
              <a:rPr lang="en-US" sz="3200" dirty="0"/>
              <a:t>How does cannabis legal status affect crime rates?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7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Cannabis Legal Status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F3309A8-6E34-DBDB-1CF4-5A7793A84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58" b="18172"/>
          <a:stretch/>
        </p:blipFill>
        <p:spPr>
          <a:xfrm>
            <a:off x="2714625" y="1726228"/>
            <a:ext cx="8972550" cy="4665181"/>
          </a:xfrm>
        </p:spPr>
      </p:pic>
    </p:spTree>
    <p:extLst>
      <p:ext uri="{BB962C8B-B14F-4D97-AF65-F5344CB8AC3E}">
        <p14:creationId xmlns:p14="http://schemas.microsoft.com/office/powerpoint/2010/main" val="1282322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DAB41-9EB4-28F5-3EA1-DE4B4B232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Sources: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A1360-7A20-E891-C31C-036B75F71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data we have: What categories for which year and where we got it from</a:t>
            </a:r>
          </a:p>
        </p:txBody>
      </p:sp>
    </p:spTree>
    <p:extLst>
      <p:ext uri="{BB962C8B-B14F-4D97-AF65-F5344CB8AC3E}">
        <p14:creationId xmlns:p14="http://schemas.microsoft.com/office/powerpoint/2010/main" val="3902123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AFE8A-7C2C-4CF0-D23A-31D0D39D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5AFC-282E-89AB-154F-B969EA4D8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data is incomplete – blame the states/districts/ lack of federal reporting standards</a:t>
            </a:r>
          </a:p>
        </p:txBody>
      </p:sp>
    </p:spTree>
    <p:extLst>
      <p:ext uri="{BB962C8B-B14F-4D97-AF65-F5344CB8AC3E}">
        <p14:creationId xmlns:p14="http://schemas.microsoft.com/office/powerpoint/2010/main" val="112158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B431-522C-1ED6-3430-865E8459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crime by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D87B-B039-81D2-4282-4E13DE716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Violent Crime by State				Property Crime by State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B1B860C-5C8E-6765-5353-5D4B01289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03393"/>
            <a:ext cx="4647657" cy="4048517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6ADC831-AB5B-36B1-3794-671F835CE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412" y="2608332"/>
            <a:ext cx="5017112" cy="404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1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D87B-B039-81D2-4282-4E13DE716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6937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Violent Crime by State			Property Crime by State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45E0AFD2-A29B-5833-DA33-0FA621B4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32" y="4375568"/>
            <a:ext cx="2655295" cy="2130987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FE4A3E8-7BB6-244B-83C8-F10EFA7AE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01" y="1931685"/>
            <a:ext cx="2668798" cy="2150938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79296F8-C93C-3486-4935-3E3ACF0CD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469" y="1931685"/>
            <a:ext cx="2668797" cy="2130987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7B350477-3A02-F22F-37F1-1589B29CB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812" y="1931685"/>
            <a:ext cx="2644045" cy="2130987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4AA982BC-FC2E-6418-936A-D8987460F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1779" y="1920747"/>
            <a:ext cx="2644045" cy="2141925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D295E47C-8F03-3BCE-1832-5BBF8219A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001" y="4355616"/>
            <a:ext cx="2668800" cy="215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09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Illegal</a:t>
            </a:r>
            <a:endParaRPr lang="en-US"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398AF4D-C071-6C79-B071-56BC9D799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413181"/>
            <a:ext cx="5418667" cy="3020618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68611CE9-B1C6-86F0-95D6-9F8848574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178" y="2413181"/>
            <a:ext cx="5418666" cy="3020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</p:spTree>
    <p:extLst>
      <p:ext uri="{BB962C8B-B14F-4D97-AF65-F5344CB8AC3E}">
        <p14:creationId xmlns:p14="http://schemas.microsoft.com/office/powerpoint/2010/main" val="3520559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Medicinal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8B1A8CD-3DC9-B926-C401-547668C7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72" y="2454465"/>
            <a:ext cx="5491228" cy="3037700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30CE3656-D514-6479-D585-C9EDD1208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245" y="2454465"/>
            <a:ext cx="5491228" cy="303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9543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275</TotalTime>
  <Words>258</Words>
  <Application>Microsoft Macintosh PowerPoint</Application>
  <PresentationFormat>Widescreen</PresentationFormat>
  <Paragraphs>38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-apple-system</vt:lpstr>
      <vt:lpstr>Arial</vt:lpstr>
      <vt:lpstr>Century Gothic</vt:lpstr>
      <vt:lpstr>Vapor Trail</vt:lpstr>
      <vt:lpstr>Crime &amp;  Cannabis Legality</vt:lpstr>
      <vt:lpstr>Questions</vt:lpstr>
      <vt:lpstr>Cannabis Legal Status</vt:lpstr>
      <vt:lpstr>Data Sources: And limitations</vt:lpstr>
      <vt:lpstr>PowerPoint Presentation</vt:lpstr>
      <vt:lpstr>Type of crime by state</vt:lpstr>
      <vt:lpstr>PowerPoint Presentation</vt:lpstr>
      <vt:lpstr>Crime where Cannabis is Illegal</vt:lpstr>
      <vt:lpstr>Crime where Cannabis is Medicinal</vt:lpstr>
      <vt:lpstr>Crime where Cannabis is Decriminalized</vt:lpstr>
      <vt:lpstr>Crime where Cannabis is Recreational</vt:lpstr>
      <vt:lpstr>PowerPoint Presentation</vt:lpstr>
      <vt:lpstr>Mean graphs from ANOVA analysis</vt:lpstr>
      <vt:lpstr>PowerPoint Presentation</vt:lpstr>
      <vt:lpstr>Kayla Introduces Regression</vt:lpstr>
      <vt:lpstr>Regression graphs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&amp;  Cannabis Legality</dc:title>
  <dc:creator>Oliver Desmond Zagorin</dc:creator>
  <cp:lastModifiedBy>Oliver Desmond Zagorin</cp:lastModifiedBy>
  <cp:revision>4</cp:revision>
  <dcterms:created xsi:type="dcterms:W3CDTF">2023-02-13T21:47:57Z</dcterms:created>
  <dcterms:modified xsi:type="dcterms:W3CDTF">2023-02-14T22:48:31Z</dcterms:modified>
</cp:coreProperties>
</file>